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7775FA7-0355-4305-91FC-12F6B4C6F517}" type="datetimeFigureOut">
              <a:rPr lang="de-DE" smtClean="0"/>
              <a:t>24.09.2012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9984605-9FA7-432B-A8C0-713C1201A18C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Animation von Texten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Eingangsanimation für Texte</a:t>
            </a:r>
          </a:p>
          <a:p>
            <a:pPr lvl="1"/>
            <a:r>
              <a:rPr lang="de-DE" dirty="0" smtClean="0"/>
              <a:t>Möglichst in Leserichtung</a:t>
            </a:r>
          </a:p>
          <a:p>
            <a:pPr lvl="1"/>
            <a:r>
              <a:rPr lang="de-DE" dirty="0" smtClean="0"/>
              <a:t>Zum Beispiel „Wischen“ von links</a:t>
            </a:r>
          </a:p>
          <a:p>
            <a:r>
              <a:rPr lang="de-DE" dirty="0" smtClean="0"/>
              <a:t>Sequenz</a:t>
            </a:r>
          </a:p>
          <a:p>
            <a:pPr lvl="1"/>
            <a:r>
              <a:rPr lang="de-DE" dirty="0" smtClean="0"/>
              <a:t>Alle gleichzeitig</a:t>
            </a:r>
          </a:p>
          <a:p>
            <a:pPr lvl="1"/>
            <a:r>
              <a:rPr lang="de-DE" dirty="0" smtClean="0"/>
              <a:t>Absatzweise</a:t>
            </a:r>
          </a:p>
          <a:p>
            <a:pPr lvl="1"/>
            <a:r>
              <a:rPr lang="de-DE" dirty="0" smtClean="0"/>
              <a:t>Zeilenweise</a:t>
            </a:r>
            <a:endParaRPr lang="de-DE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583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Nach Animation abblenden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Nach dem Lesen des ersten Absatzes soll der zweite erscheinen</a:t>
            </a:r>
          </a:p>
          <a:p>
            <a:r>
              <a:rPr lang="de-DE" dirty="0" smtClean="0"/>
              <a:t>Gleichzeitig soll der erste Absatz abgeblendet werden – die Schritt soll grau erscheinen</a:t>
            </a:r>
          </a:p>
          <a:p>
            <a:r>
              <a:rPr lang="de-DE" dirty="0" smtClean="0"/>
              <a:t>Sobald der dritte Absatz erscheint, soll auch der zweite abgeblendet werden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005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Animation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Text animieren</a:t>
            </a:r>
          </a:p>
          <a:p>
            <a:pPr lvl="1"/>
            <a:r>
              <a:rPr lang="de-DE" dirty="0" smtClean="0"/>
              <a:t>Alle gleichzeitig</a:t>
            </a:r>
          </a:p>
          <a:p>
            <a:pPr lvl="1"/>
            <a:r>
              <a:rPr lang="de-DE" dirty="0" smtClean="0"/>
              <a:t>Wortweise: jedes Wort für sich alleine</a:t>
            </a:r>
          </a:p>
          <a:p>
            <a:pPr lvl="1"/>
            <a:r>
              <a:rPr lang="de-DE" dirty="0" smtClean="0"/>
              <a:t>Zeichenweise: Zeichen für Zeichen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237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1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n">
  <a:themeElements>
    <a:clrScheme name="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0</TotalTime>
  <Words>76</Words>
  <Application>Microsoft Office PowerPoint</Application>
  <PresentationFormat>Bildschirmpräsentation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Pin</vt:lpstr>
      <vt:lpstr>Animation von Texten</vt:lpstr>
      <vt:lpstr>Nach Animation abblenden</vt:lpstr>
      <vt:lpstr>Animation</vt:lpstr>
    </vt:vector>
  </TitlesOfParts>
  <Company>Office Training München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 Bork</dc:creator>
  <cp:lastModifiedBy>Pia Bork</cp:lastModifiedBy>
  <cp:revision>7</cp:revision>
  <dcterms:created xsi:type="dcterms:W3CDTF">2012-09-23T11:24:37Z</dcterms:created>
  <dcterms:modified xsi:type="dcterms:W3CDTF">2012-09-24T18:32:57Z</dcterms:modified>
</cp:coreProperties>
</file>